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505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CDD4B-A032-A480-70D6-05DD14160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5F8B89-3179-EA11-1CED-0D6EA734B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F9858F-414D-67FC-A67F-B76A331A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877D8E-484C-293C-6802-3413B7D2F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17E898-2462-97D0-E7BD-28754BC8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560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8BECF-062C-0EE8-FB29-D9C7B6D5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D464E6-882B-76A5-C117-DF44669DF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B1A730-CFB1-47BA-A82B-8A1147A7D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5156D9-E1A1-A13B-0886-D26954563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9386BF-FA23-4990-2BD6-4D40C5C20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984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E833BB0-C893-BF64-40E8-8C2CEF6524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36672D-790C-B02F-1F70-12A4EDC78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A18449-E9EC-3237-5118-7ACA03784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BD7F08-701D-1F78-3357-CD8D5638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69B77D-F165-2744-709A-23AE727A1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486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9B06E3-FD16-F12E-5361-378133FD6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36BF6C-CBD5-2A9A-F855-54B5EF1B9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E69179-6490-F9EE-9F70-B1E16E2C8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7B1363-AC7C-FB3F-83EF-786BCC7E9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88F088-A36B-9202-E3DB-7CC837DA2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526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C3B4E5-0F78-8B66-71D9-531416959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894C09-102F-7CEF-D644-216D029BA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86566B-3AAC-41F6-3587-39CBD03D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ACA30C-7D4A-0E4B-A47E-5B8246DD3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08F378-7345-0E6D-789E-D7682C818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108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22ECB2-7314-89C8-F968-B5AE2FAC1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EF6EB0-03FE-A34C-5CB5-9A18B298F5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70C035-1789-3EA2-402D-236941910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7C9F79-1695-0500-A091-4AAC8BE5E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0EB2FA-6CA9-5252-AD21-C727132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05BFF3-6A37-441E-D8BC-26DB0E01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09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1528C-2815-986A-48D3-A9A890684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36550EE-4FFF-C100-D209-34CDAF40B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FE0010-B9C9-3C21-F198-EB5AF3EE0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5062D6E-3F4D-5C75-25E7-E7CBF74CC7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646527-2C21-EA01-86EA-7CC4B7ED7E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65D6F3A-183C-CE5C-489E-8A7278ADA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3A292EA-59B0-E41E-64F5-1905F8C27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0B3193F-EA4C-E268-479D-0E725D874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859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292558-A2AB-88CA-B64A-57309D24C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8D978ED-4F0F-85AA-F2D2-ACA8BB530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B8F9A76-6C9C-CC87-E5E7-2512F6DDC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C2278E5-0166-7106-5FA0-0649547D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763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EDD84C-F512-6D6C-6F39-C3E28CC0A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13F59C-38B6-C90A-939F-45050DA45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5227E8-6DA4-0D2B-D716-AEF725765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46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6D53D-6F18-A9B8-67D2-ABCDEA248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990CCE-811F-D013-BF4C-4C86D4C85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62C14E6-6096-FE29-8EF7-DD18A618D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7B7E5F-6ECD-9731-1052-0846DE21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83E9BE-B66C-6561-14E5-E56A8C7E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40AB14-DB91-1A12-ED13-6863C0DD6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96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41B3DC-0018-D503-6812-013E70A79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82C7F97-CE2F-213E-E1B8-9BA0DA0B0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00263C-DD8C-5915-B5CE-B2676D5D5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282D3C-AEF4-F694-1229-136C7DA8A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E03416-D3DD-C3A1-7F7C-802708187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23942E-3D37-9329-BA9D-3B3D70DBA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3347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FE154F0-2CB5-037E-8CAF-157FDF92C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DFFD76-6244-8627-8E72-903C73E93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21B3CC-1FE3-B041-105F-80B662E12B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60F43-DD8E-43E1-9CF7-A36FBE5B4763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1E8994-37F1-7154-7A66-04A2082E76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A3FE2A-3453-8908-2D21-CE5D7FF949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0E993-6C24-43CC-995D-7EF1732947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792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EEE3F69-2A95-3D82-8609-BB6CF3753A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121" y="314877"/>
            <a:ext cx="10112477" cy="293905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D755A4E2-9F1A-A4F8-8A81-FA8467E32A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121" y="3429000"/>
            <a:ext cx="10112477" cy="2046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6931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Supervisor</dc:creator>
  <cp:lastModifiedBy>RAMON</cp:lastModifiedBy>
  <cp:revision>3</cp:revision>
  <cp:lastPrinted>2025-11-04T19:11:40Z</cp:lastPrinted>
  <dcterms:created xsi:type="dcterms:W3CDTF">2025-11-04T19:07:09Z</dcterms:created>
  <dcterms:modified xsi:type="dcterms:W3CDTF">2025-11-05T20:08:31Z</dcterms:modified>
</cp:coreProperties>
</file>